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5" autoAdjust="0"/>
  </p:normalViewPr>
  <p:slideViewPr>
    <p:cSldViewPr>
      <p:cViewPr>
        <p:scale>
          <a:sx n="76" d="100"/>
          <a:sy n="76" d="100"/>
        </p:scale>
        <p:origin x="-120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A14FD7D0-AE2E-44CD-9F6C-C0981349346E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230A3A2D-DD69-4EA4-B196-6FDE7F4262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 R E N C H   2 | Kaly 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62200"/>
            <a:ext cx="3987800" cy="5740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Direct &amp; indirect object pronouns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11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51902538"/>
              </p:ext>
            </p:extLst>
          </p:nvPr>
        </p:nvGraphicFramePr>
        <p:xfrm>
          <a:off x="457200" y="2209800"/>
          <a:ext cx="8229600" cy="22250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</a:t>
                      </a:r>
                      <a:r>
                        <a:rPr lang="en-US" baseline="0" dirty="0" smtClean="0"/>
                        <a:t> him/her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Le/La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</a:t>
                      </a:r>
                      <a:r>
                        <a:rPr lang="en-US" baseline="0" dirty="0" smtClean="0"/>
                        <a:t> 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(to) 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1752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INDIRECT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1759466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73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Like </a:t>
            </a:r>
            <a:r>
              <a:rPr lang="en-US" sz="3200" b="1" dirty="0" smtClean="0"/>
              <a:t>direct </a:t>
            </a:r>
            <a:r>
              <a:rPr lang="en-US" sz="3200" dirty="0" smtClean="0"/>
              <a:t>object pronouns, </a:t>
            </a:r>
            <a:r>
              <a:rPr lang="en-US" sz="3200" b="1" dirty="0" smtClean="0"/>
              <a:t>indirect </a:t>
            </a:r>
            <a:r>
              <a:rPr lang="en-US" sz="3200" dirty="0" smtClean="0"/>
              <a:t>object pronouns are often placed </a:t>
            </a:r>
            <a:r>
              <a:rPr lang="en-US" sz="3200" i="1" dirty="0" smtClean="0"/>
              <a:t>in front of the verb. </a:t>
            </a:r>
          </a:p>
          <a:p>
            <a:pPr algn="l"/>
            <a:r>
              <a:rPr lang="en-US" sz="3200" dirty="0" smtClean="0"/>
              <a:t>(Preceded by a preposition and it is an indirect pronoun)</a:t>
            </a:r>
          </a:p>
          <a:p>
            <a:pPr algn="l"/>
            <a:endParaRPr lang="en-US" sz="2400" i="1" dirty="0"/>
          </a:p>
          <a:p>
            <a:r>
              <a:rPr lang="en-US" sz="2400" b="1" i="1" dirty="0" smtClean="0"/>
              <a:t>              </a:t>
            </a:r>
            <a:r>
              <a:rPr lang="en-US" sz="2800" dirty="0"/>
              <a:t>I'm </a:t>
            </a:r>
            <a:r>
              <a:rPr lang="en-US" sz="2800" i="1" dirty="0"/>
              <a:t>talking</a:t>
            </a:r>
            <a:r>
              <a:rPr lang="en-US" sz="2800" dirty="0"/>
              <a:t> to </a:t>
            </a:r>
            <a:r>
              <a:rPr lang="en-US" sz="2800" b="1" dirty="0"/>
              <a:t>him</a:t>
            </a:r>
            <a:r>
              <a:rPr lang="en-US" sz="2800" dirty="0"/>
              <a:t>.</a:t>
            </a:r>
          </a:p>
          <a:p>
            <a:r>
              <a:rPr lang="en-US" sz="3600" dirty="0"/>
              <a:t>   </a:t>
            </a:r>
            <a:r>
              <a:rPr lang="en-US" sz="3600" dirty="0" smtClean="0"/>
              <a:t>                 </a:t>
            </a:r>
            <a:r>
              <a:rPr lang="en-US" sz="4800" dirty="0" smtClean="0"/>
              <a:t>“Je </a:t>
            </a:r>
            <a:r>
              <a:rPr lang="en-US" sz="4800" b="1" dirty="0" err="1"/>
              <a:t>lui</a:t>
            </a:r>
            <a:r>
              <a:rPr lang="en-US" sz="4800" dirty="0"/>
              <a:t> </a:t>
            </a:r>
            <a:r>
              <a:rPr lang="en-US" sz="4800" i="1" dirty="0" err="1"/>
              <a:t>parle</a:t>
            </a:r>
            <a:r>
              <a:rPr lang="en-US" sz="4800" i="1" dirty="0" smtClean="0"/>
              <a:t>.”</a:t>
            </a:r>
            <a:endParaRPr lang="en-US" sz="4800" i="1" dirty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Placement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464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fr-FR" sz="2600" b="1" dirty="0" smtClean="0"/>
              <a:t>DIRECT: 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Les étudiants regardent les prof. (présent)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Je </a:t>
            </a:r>
            <a:r>
              <a:rPr lang="fr-FR" sz="2600" dirty="0"/>
              <a:t>te </a:t>
            </a:r>
            <a:r>
              <a:rPr lang="fr-FR" sz="2600" dirty="0" smtClean="0"/>
              <a:t>regardé. (</a:t>
            </a:r>
            <a:r>
              <a:rPr lang="fr-FR" sz="2600" dirty="0" err="1" smtClean="0"/>
              <a:t>past</a:t>
            </a:r>
            <a:r>
              <a:rPr lang="fr-FR" sz="2600" dirty="0" smtClean="0"/>
              <a:t>)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Je te regardais. (imparfait)</a:t>
            </a:r>
          </a:p>
          <a:p>
            <a:pPr marL="457200" indent="-457200" algn="l">
              <a:buAutoNum type="arabicPeriod"/>
            </a:pPr>
            <a:endParaRPr lang="fr-FR" sz="2600" dirty="0" smtClean="0"/>
          </a:p>
          <a:p>
            <a:pPr algn="l"/>
            <a:r>
              <a:rPr lang="fr-FR" sz="2600" dirty="0" smtClean="0"/>
              <a:t> </a:t>
            </a:r>
          </a:p>
          <a:p>
            <a:pPr algn="l"/>
            <a:endParaRPr lang="fr-FR" sz="2600" dirty="0" smtClean="0"/>
          </a:p>
          <a:p>
            <a:pPr algn="l"/>
            <a:r>
              <a:rPr lang="fr-FR" sz="2600" b="1" dirty="0" smtClean="0"/>
              <a:t>INDIRECT: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Je lui parle. (présent)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Je lui a parlé. (</a:t>
            </a:r>
            <a:r>
              <a:rPr lang="fr-FR" sz="2600" dirty="0" err="1" smtClean="0"/>
              <a:t>past</a:t>
            </a:r>
            <a:r>
              <a:rPr lang="fr-FR" sz="2600" dirty="0" smtClean="0"/>
              <a:t>)</a:t>
            </a:r>
          </a:p>
          <a:p>
            <a:pPr marL="457200" indent="-457200" algn="l">
              <a:buAutoNum type="arabicPeriod"/>
            </a:pPr>
            <a:r>
              <a:rPr lang="fr-FR" sz="2600" dirty="0" smtClean="0"/>
              <a:t>Je lui parlais. (imparfait)</a:t>
            </a:r>
          </a:p>
          <a:p>
            <a:pPr marL="457200" indent="-457200" algn="l">
              <a:buAutoNum type="arabicPeriod"/>
            </a:pPr>
            <a:endParaRPr lang="fr-FR" b="1" dirty="0" smtClean="0"/>
          </a:p>
          <a:p>
            <a:pPr algn="l"/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375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86</TotalTime>
  <Words>154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BlackTie</vt:lpstr>
      <vt:lpstr>Direct &amp; indirect object pronouns</vt:lpstr>
      <vt:lpstr>Table</vt:lpstr>
      <vt:lpstr>Placement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&amp; indirect object pronouns</dc:title>
  <dc:creator>PNHS Student</dc:creator>
  <cp:lastModifiedBy>PNHS Student</cp:lastModifiedBy>
  <cp:revision>13</cp:revision>
  <dcterms:created xsi:type="dcterms:W3CDTF">2013-01-29T12:27:13Z</dcterms:created>
  <dcterms:modified xsi:type="dcterms:W3CDTF">2013-01-31T12:30:57Z</dcterms:modified>
</cp:coreProperties>
</file>